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41F1-E1B3-4DB7-B040-17D3BE4C2FF3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4EEC-DB71-49A4-AC24-C3719EFB3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83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41F1-E1B3-4DB7-B040-17D3BE4C2FF3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4EEC-DB71-49A4-AC24-C3719EFB3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913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41F1-E1B3-4DB7-B040-17D3BE4C2FF3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4EEC-DB71-49A4-AC24-C3719EFB3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980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41F1-E1B3-4DB7-B040-17D3BE4C2FF3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4EEC-DB71-49A4-AC24-C3719EFB3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50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41F1-E1B3-4DB7-B040-17D3BE4C2FF3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4EEC-DB71-49A4-AC24-C3719EFB3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6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41F1-E1B3-4DB7-B040-17D3BE4C2FF3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4EEC-DB71-49A4-AC24-C3719EFB3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40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41F1-E1B3-4DB7-B040-17D3BE4C2FF3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4EEC-DB71-49A4-AC24-C3719EFB3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941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41F1-E1B3-4DB7-B040-17D3BE4C2FF3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4EEC-DB71-49A4-AC24-C3719EFB3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09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41F1-E1B3-4DB7-B040-17D3BE4C2FF3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4EEC-DB71-49A4-AC24-C3719EFB3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208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41F1-E1B3-4DB7-B040-17D3BE4C2FF3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4EEC-DB71-49A4-AC24-C3719EFB3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06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41F1-E1B3-4DB7-B040-17D3BE4C2FF3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4EEC-DB71-49A4-AC24-C3719EFB3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97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A41F1-E1B3-4DB7-B040-17D3BE4C2FF3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04EEC-DB71-49A4-AC24-C3719EFB3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22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11.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цитоскелета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 микротрубочек,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микрофиламентов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промежуточных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микрофиламентов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509963"/>
            <a:ext cx="7772400" cy="17478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Лектор – проф.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Т.М.Шалахметова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208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679327" cy="10195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Аккумуляция промежуточных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цитоплазме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эндотелиоцитов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сосудов кожи при хроническом алкоголизме, ×20 000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24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6987" y="1489166"/>
            <a:ext cx="6077036" cy="496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64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8846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 микротрубочек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953589"/>
            <a:ext cx="7886700" cy="522337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Микротрубочки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выполняют много функций: определяют движение и ориентацию хромосом, митохондрий, рибосом, цитоплазматических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гранул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принимают участие в секреции, митотическом делении клетки;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цитоплазматический транспорт.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разнообразна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микротрубочек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воздействии на микротрубочки ряда веществ, активирующих их функции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винбластина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изофлурана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микротрубочки увеличиваются в 2–3 раза. Они образуют скопления, связанные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рибосомами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 ним относятся паракристаллические включения из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гексогонально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упакованных субъединиц.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тяжелому повреждению микротрубочек ведет ионизирующее излучение, при этом страдает генетический аппарат клетки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возникают патологические митозы.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уменьшается количество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микротрубочек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(особенно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гепатоцитах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при действии этанола, они округляются, вытесняются промежуточными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4458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577" y="365126"/>
            <a:ext cx="7979773" cy="58118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 микротрубочек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основа некоторых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клинико-морфологических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синдромов, например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синдрома неподвижных ресничек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мерцательного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эпителия дыхательных путей и покровного эпителия слизистой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оболочки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уха (синдрома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Картагенера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врожденном синдроме реснички, основой строения которого являются дефектные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микротрубочки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малоподвижны. Поэтому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мукоцеллюлярный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 резко ослаблен или отсутствует, что ведет к хроническому воспалению дыхательных путей и среднего уха. У таких больных неподвижны и сперматозоиды, так как 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хвосты имеют строение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похожнн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строение ресничек.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256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503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функции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цитоскелета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быть следствием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80161"/>
            <a:ext cx="7886700" cy="489680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pPr lvl="0" algn="just"/>
            <a:r>
              <a:rPr lang="ru-RU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энергодефицита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как он совершает свою механическую работу за счет расщепления АТФ и ГТФ. Наблюдается угнетение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актинмиозиновой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микрофиламентах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или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тубулин-динеиновой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микротрубочках) скользящих систем. </a:t>
            </a: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сахарном диабете развивается синдром «ленивых фагоцитов», характеризующийся замедлением хемотаксиса и снижением фагоцитарной активности данных клеток. </a:t>
            </a: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происходит из-за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энергообразования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(уменьшается поступление глюкозы в клетки). В результате – течение сахарного диабета осложняется иммунодефицитом.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38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073" y="365126"/>
            <a:ext cx="8216537" cy="640143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Значительные нарушения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цитосклелета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наблюдаются при выраженной гипоксии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отмечающееся при этом набухание клеток, сопровождается отсоединением плазматической мембраны от элементов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цитоскелета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Например, острая ишемия миокарда характеризуются отсоединением сарколеммы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кардиомиоцитов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промежуточных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результате снижается механическая плотность клеток;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полимеризации и деполимеризации компонентов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цитоскелета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Они могут быть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например, при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синдроме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Чедиака-Хигаши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характеризуется нарушением полимеризации микротрубочек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цитоскелета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отсюда, замедление слияния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фагосом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лизосомами в фагоцитах и угнетение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киллерного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эффекта НК-лимфоцитов (натуральных киллеров).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проявляется частыми и длительными инфекционными заболеваниями, наиболее часто гноеродной природы; нарушением хемотаксиса лейкоцитов и их выхода из костного мозга. Неврологическая симптоматика (нистагм, умственная отсталость, периферическая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нейропатия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сопровождающая развитие синдрома, может быть объяснена так же дефектами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цитоскелета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нейронов.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548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697" y="365126"/>
            <a:ext cx="8162653" cy="58118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Приобретенные нарушения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полимеризации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деполиризации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цитоскелета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встречаются чаще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ряд токсинов, избирательно повреждающих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цитоскелет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Цитохалазины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вызывают деполимеризацию, 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фаллодин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(токсин бледной поганки) – полимеризацию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Колхицин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угнетает полимеризацию, 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таксол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деполимеризацию микротрубочек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злокачественной трансформации клетки, один из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онкобелков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вызывает необратимое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фосфорилирование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цитоскелетного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белка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винкулина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(он в норме принимает участие в прикреплении клетки к межклеточному веществу).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злокачественные клетки свободно отсоединяются от межклеточного вещества и мигрируют в другие органы и ткани. Это считается одним из важных механизмов способности опухолевых клеток к метастазированию;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448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365126"/>
            <a:ext cx="7886700" cy="58118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структурные нарушения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цитоскелета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происходят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поражении клеток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рядом вирусов.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реовирусы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(оспенный вирус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др.) взаимодействуют непосредственно со структурами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цитоскелета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 вызывать разрыв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винтиновых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промежуточных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изменения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тубулина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микротрубочек и слияние клеток.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действия данных вирусов может отмечаться угнетение функции ресничек дыхательного эпителия (нарушается работа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мукоцилиарного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клиренса), активности фагоцитов и образование многоядерных гигантских клеток;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553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72" y="391886"/>
            <a:ext cx="8188778" cy="84908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цитоскелета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связана с формированием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иммунопатологических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механизмов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571" y="1136469"/>
            <a:ext cx="8188779" cy="504049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виде повреждения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цитоскелета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большое значение имеют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вышеуказанные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содержат специфические рецепторы к белкам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цитоскелета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Формирующийся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организмом иммунный ответ против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вырусных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антигенов может сопровождаться появлением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аутоантител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копирующих способность вируса связываться (реагировать) с элементами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цитоскелета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этим, многие вирус-индуцированные заболевания продолжаются как аутоиммунные, т.е. сопровождаются появлением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аутоантител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фрагментам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цитоскелета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вирусный гепатит 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 инициируется данным вирусом, но его дальнейшее, волнообразное течение поддерживается синтезом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аутоантител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белкам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цитоскелета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кератину и актину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602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451" y="326571"/>
            <a:ext cx="8098971" cy="54864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451" y="770709"/>
            <a:ext cx="8098971" cy="540625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изменения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цитоскелета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(микротрубочек,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микрофиламентов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микротрабекул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заключаются в следующем: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изменяют форму и подвижность клеток, нарушают распределение и перемещение компонентов клетки, транспорта веществ в клетку и из нее, возникает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дезагрегация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межклеточных соединениях.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 полимеризации микротрубочек может привести к нарушению процессов перемещения секреторных пузырьков, лизосом, органелл в клетке, нарушению митоза, затруднению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экзоцитоза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секреторных включений, изменениям в формировании и подвижности ресничек и жгутиков. Например, изменение активности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динеина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блокирует движения ресничек дыхательных путей и половых органов, ведет к застою.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315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949" y="248194"/>
            <a:ext cx="8110401" cy="592876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Полимеризация тесно связана с содержанием ионов кальция. Она может быть блокирована колхицином. Недостаток АТФ также вызывает снижение подвижности ресничек и жгутиков.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кинезиновых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динеиновых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комплексов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нейротубулах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(микротрубочках нейронов) сопровождается грубыми нарушениями в транспорте веществ вдоль аксона. Снижается регенерация поврежденных отростков нейронов.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 формирования тонких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сопровождается повреждением микроворсинок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стереоцилий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ленточных десмосом.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подвижность клеток, нарушаются процессы фагоцитоза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циклоза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возникает дискинезия выводящих путей экзокринных желез.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Деполимеризация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микрофиламентов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миофиламентов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мышечной ткани характеризуется блокадой сокращений. Подобные явления наблюдают при невозможности взаимодействия тонких и толстых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миофиламентов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микромиозиновых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комплексов, например, когда нарушаются кальциевый обмен, образование, транспорт и использование АТФ, изменяется строение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тропомиозинов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474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770767" cy="69296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и функция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цитоскелета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058091"/>
            <a:ext cx="7770767" cy="511887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Скелет клетки выполняет опорную, транспортную,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контрактильную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двигательную функции.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3 видов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(фибрилл) —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микрофиламентов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промежуточных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микротрубочек.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Каждый из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выполняя ряд общих функций клетки, специализирован на одной из них — контракции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микрофиламенты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статике (промежуточные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или движениях органелл и транспорте (микротрубочки).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Цитоскелет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претерпевает различные изменения при многих болезнях и патологических состояниях, что влияет на функции клетки.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329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365126"/>
            <a:ext cx="7886700" cy="58118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синтеза и распределения промежуточных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сопровождаются деформациями клеток и ядер, значительно снижается механическая прочность клеток и их соединений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прочности адгезивных соединений связано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десмосомальными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полудесмосомальными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контактами.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изменений в полимеризации самих микротрубочек, промежуточных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тонких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микрофиламентов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возникнуть дезинтеграция их связи со структурными белками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цитомембран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9195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2314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микрофиламентов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796834"/>
            <a:ext cx="7886700" cy="591747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Микрофиламенты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имеют прямое отношение к актину и миозину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Актиновые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и миозин, обнаружены почти во всех клетках. Для миозина, независимо от того, принадлежит он мышечным или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немышечным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клеткам, характерны обратимая связь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актиновыми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способность катализировать гидролиз АТФ, что требует присутствия самого актина. Количество миозина в мышечных клетках в 50 раз больше и они длиннее и толще, чем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немышечных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клеток.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микрофиламентов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разнообразна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их дисфункцией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связывают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например, определенные виды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холестаза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даже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первичный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билиарный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цирроз печени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Циркуляция желчи в печени регулируется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микрофиламентозной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системой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микрофиламенты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большом количестве окружают желчные канальцы и, прикрепляясь к плазматической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гепатоцитов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могут влиять на размер просвета желчных канальцев. </a:t>
            </a:r>
          </a:p>
        </p:txBody>
      </p:sp>
    </p:spTree>
    <p:extLst>
      <p:ext uri="{BB962C8B-B14F-4D97-AF65-F5344CB8AC3E}">
        <p14:creationId xmlns:p14="http://schemas.microsoft.com/office/powerpoint/2010/main" val="4012876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365126"/>
            <a:ext cx="7886700" cy="603567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Показано, что воздействия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микрофиламенты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угнетающие 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сократительную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способность, ведут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застою желчи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Возможно, подобный механизм лежит в основе некоторых видов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холестаза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микрофиламентов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находят в эпителии желчных протоков при первичном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билиарном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циррозе, что может быть причиной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кинетики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билиарной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холестаза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последующего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гранулематоза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холангиол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характерного для этого заболевания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о том, первична или вторична аккумуляция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микрофиламентов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эпителии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билиарной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при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билиарном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циррозе печени, еще не решен.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микрофиламентов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описано в клетках злокачественных опухолей, особенно в зонах их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инвазии.</a:t>
            </a:r>
          </a:p>
          <a:p>
            <a:pPr algn="just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Микрофиламентозная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характерна и для ряда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репаративных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процессов, например при заживлении ран.</a:t>
            </a:r>
          </a:p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Микрофиламентозная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способствует и секреторным процессам, фагоцитозу и митозу.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720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75270" cy="82359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микрофиламентов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эпителиальной клетке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желчного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протока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холестазе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×20 000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22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3040" y="1188721"/>
            <a:ext cx="6178731" cy="498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83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79773" cy="60152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 промежуточных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филаментов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49" y="809897"/>
            <a:ext cx="7979773" cy="536706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Промежуточные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филаменты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специализированы в зависимости от типа клеток, в которых они встречаются: </a:t>
            </a:r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цитокератины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находят в эпителиях, </a:t>
            </a:r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скелетин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десмин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в мышечных клетках, </a:t>
            </a:r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виментин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в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мезенхимальных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клетках,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нейрофиламенты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в клетках центральной и периферической нервной системы, глиальные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филаменты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в клетках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клетках одного и того же происхождения могут встречаться промежуточные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филаменты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разного типа. Так, в гладких мышцах пищеварительной, дыхательной и мочеполовой систем — главным образом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скелетин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гладких мышечных клетках сосудов, как и во многих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мезенхимальных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клетках, — </a:t>
            </a:r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виментин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объясняет функциональные возможности гладких мышечных клеток сосудов (фагоцитоз,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фибробластическую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трансформацию и др.).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500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6" y="169818"/>
            <a:ext cx="8123464" cy="668818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Патологией промежуточных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преимущественно 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аккумуляцией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объяснют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патологические процессы: образование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алкогольного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гиалина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(телец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Мэллори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нейрофибриллярных сплетений в нервных клетках и сенильных бляшек при старческом слабоумии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Альцгеймера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аккумуляцией промежуточных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связывают и развитие некоторых форм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кардиомиопатии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Алкогольный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гиалин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обнаруживают обычно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гепатоцитах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реже в эпителии желез поджелудочной железы и нервных клетках головного мозга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ническом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алкоголизме, индийском детском циррозе, гепатоцеребральной дистрофии (болезнь Вильсона–Коновалова), первичном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билиарном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циррозе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печени. Он имеет характерную ультраструктуру (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алкогольного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гиалина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промежуточных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признают не все исследователи. Многие считают, что при алкоголизме алкогольный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гиалин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продукт извращенного синтеза при действии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гепатоцит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этанола с участием в этом процессе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цитоскелета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16994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40584" cy="95422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Фибриллярный алкогольный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гиалин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цитоплазме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гепатоцита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остром алкогольном гепатите, ×20 000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23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0319" y="1319349"/>
            <a:ext cx="5870011" cy="485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10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49" y="365126"/>
            <a:ext cx="8097340" cy="634918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Патологические изменения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нейрофиламентов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образование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нейрофибриллярных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сплетений, которые описаны при многочисленных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патологических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состояниях. Нейрофибриллярные сплетения вдоль аксонов периферических нервов и в нервных сплетениях характерны для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своеобразного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—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наследственной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нейропатии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гигантских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аксонов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Нейрофибриллярные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сплетения лежат в основе сенильных бляшек головного мозга, патогномоничных для старческого слабоумия 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Альцгеймера. Однако при появлении амилоида в сенильных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бляшках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т.е. при локальной церебральной форме старческого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амилоидоза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нет оснований делать вывод, что амилоид строят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нейрофиламенты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их сплетения.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формы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кардиомиопатий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рассматривают как вторичные по отношению к нарушениям метаболизма промежуточных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десмина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Описана необычная форма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кардиомиопатии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прогрессирующей недостаточностью миокарда, характеризуемая массивными отложениями 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кардиомиоцитах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AS-негативного материала, состоящего из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промежуточных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филаментов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Аккумуляция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промежуточных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филаментов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морфологический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маркер хронического алкоголизма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котором их скопления находят в клетках эпителиального 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мезенхимального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происхождения (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66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1783</Words>
  <Application>Microsoft Office PowerPoint</Application>
  <PresentationFormat>Экран (4:3)</PresentationFormat>
  <Paragraphs>72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Лекция 11. Патология цитоскелета. Патология микротрубочек, микрофиламентов и промежуточных микрофиламентов</vt:lpstr>
      <vt:lpstr>Строение и функция цитоскелета</vt:lpstr>
      <vt:lpstr> Патология микрофиламентов  </vt:lpstr>
      <vt:lpstr>Презентация PowerPoint</vt:lpstr>
      <vt:lpstr> Рис. 1. Увеличение количества микрофиламентов в эпителиальной клетке желчного протока при холестазе, ×20 000 </vt:lpstr>
      <vt:lpstr>Патология промежуточных филаментов </vt:lpstr>
      <vt:lpstr>Презентация PowerPoint</vt:lpstr>
      <vt:lpstr>Рис. 2. Фибриллярный алкогольный гиалин в цитоплазме гепатоцита при остром алкогольном гепатите, ×20 000 </vt:lpstr>
      <vt:lpstr>Презентация PowerPoint</vt:lpstr>
      <vt:lpstr> Рис. 3. Аккумуляция промежуточных филаментов в цитоплазме эндотелиоцитов сосудов кожи при хроническом алкоголизме, ×20 000 </vt:lpstr>
      <vt:lpstr> Патология микротрубочек </vt:lpstr>
      <vt:lpstr>Презентация PowerPoint</vt:lpstr>
      <vt:lpstr>Нарушение функции цитоскелета может быть следствием: </vt:lpstr>
      <vt:lpstr>Презентация PowerPoint</vt:lpstr>
      <vt:lpstr>Презентация PowerPoint</vt:lpstr>
      <vt:lpstr>Презентация PowerPoint</vt:lpstr>
      <vt:lpstr>Патология цитоскелета связана с формированием иммунопатологических механизмов </vt:lpstr>
      <vt:lpstr>Заключение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11. Патология цитоскелета. Патология микротрубочек, микрофиламентов и промежуточных микрофиламентов</dc:title>
  <dc:creator>User</dc:creator>
  <cp:lastModifiedBy>User</cp:lastModifiedBy>
  <cp:revision>32</cp:revision>
  <dcterms:created xsi:type="dcterms:W3CDTF">2021-04-04T15:57:06Z</dcterms:created>
  <dcterms:modified xsi:type="dcterms:W3CDTF">2021-04-04T17:33:51Z</dcterms:modified>
</cp:coreProperties>
</file>